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646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1"/>
            <a:ext cx="12192001" cy="683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 smtClean="0"/>
              <a:t>매칭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TRIP </a:t>
            </a:r>
            <a:r>
              <a:rPr lang="en-US" altLang="ko-KR" sz="2400" b="1" dirty="0" smtClean="0"/>
              <a:t>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소셜</a:t>
            </a:r>
            <a:r>
              <a:rPr lang="ko-KR" altLang="en-US" sz="2000" b="1" dirty="0" smtClean="0"/>
              <a:t> 여행 서비스</a:t>
            </a:r>
            <a:r>
              <a:rPr lang="en-US" altLang="ko-KR" sz="2000" b="1" dirty="0" smtClean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 smtClean="0"/>
              <a:t>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매칭</a:t>
            </a:r>
            <a:r>
              <a:rPr lang="ko-KR" altLang="en-US" sz="3200" b="1" dirty="0" smtClean="0"/>
              <a:t> 후 채팅 가능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현지인이 직접 등록한 여행 상품을 선택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양질의 가이드를 선발하기 위한 절차가 존재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en-US" altLang="ko-KR" sz="2000" b="1" dirty="0" smtClean="0"/>
              <a:t>1:1</a:t>
            </a:r>
            <a:r>
              <a:rPr lang="ko-KR" altLang="en-US" sz="2000" b="1" dirty="0" smtClean="0"/>
              <a:t>부터 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多까지 유연한 인원 설정 가능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가이드는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여행계획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여행경로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여행지 사진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대한 정보를 제공</a:t>
            </a:r>
            <a:endParaRPr lang="en-US" altLang="ko-KR" sz="2000" b="1" dirty="0" smtClean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선발 절차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마이리얼트립의</a:t>
            </a:r>
            <a:r>
              <a:rPr lang="ko-KR" altLang="en-US" dirty="0" smtClean="0"/>
              <a:t> 서비스를 참고하였음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가이드 등록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가이드 등록페이지에서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algn="ctr"/>
            <a:r>
              <a:rPr lang="ko-KR" altLang="en-US" b="1" dirty="0" smtClean="0"/>
              <a:t>서류내</a:t>
            </a:r>
            <a:r>
              <a:rPr lang="ko-KR" altLang="en-US" b="1" dirty="0"/>
              <a:t>용</a:t>
            </a:r>
            <a:endParaRPr lang="en-US" altLang="ko-KR" b="1" dirty="0"/>
          </a:p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현지 거주 기간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 신분증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자기소개서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여행계획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면</a:t>
            </a:r>
            <a:r>
              <a:rPr lang="ko-KR" altLang="en-US" b="1" dirty="0"/>
              <a:t>접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해당 부서 담당자가 직접 면접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 승인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선발 이후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여행상품 등록 가능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 smtClean="0"/>
              <a:t>페이지 예시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97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389" y="1301414"/>
            <a:ext cx="4200040" cy="526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xmlns="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xmlns="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 smtClean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 smtClean="0"/>
              <a:t>FAQ </a:t>
            </a:r>
            <a:r>
              <a:rPr lang="ko-KR" altLang="en-US" sz="1300" dirty="0" smtClean="0"/>
              <a:t>게시판</a:t>
            </a:r>
            <a:endParaRPr lang="en-US" altLang="ko-KR" sz="1300" dirty="0" smtClean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게시판 </a:t>
            </a:r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2</a:t>
            </a:r>
            <a:r>
              <a:rPr lang="ko-KR" altLang="en-US" dirty="0" smtClean="0"/>
              <a:t>중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=""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(footer </a:t>
            </a:r>
            <a:r>
              <a:rPr lang="ko-KR" altLang="en-US" sz="3200" b="1" dirty="0" smtClean="0"/>
              <a:t>추가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Table </a:t>
            </a:r>
            <a:r>
              <a:rPr lang="ko-KR" altLang="en-US" sz="2000" b="1" dirty="0" smtClean="0"/>
              <a:t>태그를 이용해서 제작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전체선택 클릭 시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querySelector</a:t>
            </a:r>
            <a:r>
              <a:rPr lang="ko-KR" altLang="en-US" sz="2000" b="1" dirty="0" smtClean="0"/>
              <a:t>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Checkbox</a:t>
            </a:r>
            <a:r>
              <a:rPr lang="ko-KR" altLang="en-US" sz="2000" b="1" dirty="0" smtClean="0"/>
              <a:t>를 모두 선택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Checkbox.checked</a:t>
            </a:r>
            <a:r>
              <a:rPr lang="en-US" altLang="ko-KR" sz="2000" b="1" dirty="0" smtClean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!!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Drawer </a:t>
            </a:r>
            <a:r>
              <a:rPr lang="ko-KR" altLang="en-US" sz="2000" b="1" dirty="0" smtClean="0"/>
              <a:t>메뉴</a:t>
            </a:r>
            <a:endParaRPr lang="en-US" altLang="ko-KR" sz="2000" b="1" dirty="0"/>
          </a:p>
          <a:p>
            <a:r>
              <a:rPr lang="ko-KR" altLang="en-US" sz="2000" b="1" dirty="0" smtClean="0"/>
              <a:t>위치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날씨 정보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화면 구현 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Drawer</a:t>
            </a:r>
            <a:r>
              <a:rPr lang="ko-KR" altLang="en-US" sz="2000" b="1" dirty="0" smtClean="0"/>
              <a:t>메뉴가 아닌 </a:t>
            </a:r>
            <a:r>
              <a:rPr lang="ko-KR" altLang="en-US" sz="2000" b="1" dirty="0" err="1" smtClean="0"/>
              <a:t>네비게이션</a:t>
            </a:r>
            <a:r>
              <a:rPr lang="ko-KR" altLang="en-US" sz="2000" b="1" dirty="0" smtClean="0"/>
              <a:t> 메뉴</a:t>
            </a:r>
            <a:endParaRPr lang="en-US" altLang="ko-KR" sz="2000" b="1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픽토그램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채팅화</a:t>
            </a:r>
            <a:r>
              <a:rPr lang="ko-KR" altLang="en-US" sz="3200" b="1" dirty="0"/>
              <a:t>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에서 아이콘의 크기가 너무 큰 경우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</a:t>
            </a:r>
            <a:r>
              <a:rPr lang="ko-KR" altLang="en-US" sz="3200" b="1" dirty="0" err="1" smtClean="0"/>
              <a:t>매칭화면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3581</Words>
  <Application>Microsoft Office PowerPoint</Application>
  <PresentationFormat>와이드스크린</PresentationFormat>
  <Paragraphs>1328</Paragraphs>
  <Slides>96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Malgun Gothic</vt:lpstr>
      <vt:lpstr>Malgun Gothic</vt:lpstr>
      <vt:lpstr>Arial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53</cp:revision>
  <dcterms:created xsi:type="dcterms:W3CDTF">2020-01-15T12:55:20Z</dcterms:created>
  <dcterms:modified xsi:type="dcterms:W3CDTF">2020-01-30T08:26:18Z</dcterms:modified>
</cp:coreProperties>
</file>